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4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4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1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7191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42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3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7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70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5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0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9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5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1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9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5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2FCBF0A-B970-4407-805D-5CE1F23EF2DF}" type="datetimeFigureOut">
              <a:rPr lang="en-US" smtClean="0"/>
              <a:t>16-Jan-20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89FB7-C43F-4C75-9F63-A24505AE75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18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5B383-7355-4E59-BC1B-8E5DD27B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" y="629266"/>
            <a:ext cx="3708400" cy="22630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Medical Profile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3DEF-068C-4AC6-A52A-1737CF1B01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r="1334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26A6B-733B-474A-B9E7-D02CBA970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931" y="41910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Team members: 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Cota Andrei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Nita Andrei</a:t>
            </a:r>
          </a:p>
          <a:p>
            <a:pPr indent="-228600">
              <a:buFont typeface="Wingdings 3" charset="2"/>
              <a:buChar char=""/>
            </a:pPr>
            <a:r>
              <a:rPr lang="en-US" dirty="0">
                <a:solidFill>
                  <a:schemeClr val="tx1"/>
                </a:solidFill>
              </a:rPr>
              <a:t>Pasare Alexandra</a:t>
            </a:r>
          </a:p>
          <a:p>
            <a:pPr indent="-228600"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7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C7CDA-F2A4-4ADC-9934-3189100DB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38" r="936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21A0C-847F-4D94-99EB-CFE51A1D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The admin is the only one who can create an account.</a:t>
            </a:r>
          </a:p>
        </p:txBody>
      </p:sp>
    </p:spTree>
    <p:extLst>
      <p:ext uri="{BB962C8B-B14F-4D97-AF65-F5344CB8AC3E}">
        <p14:creationId xmlns:p14="http://schemas.microsoft.com/office/powerpoint/2010/main" val="135038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FD2110-39F7-49ED-A480-8E283C745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00" r="-1" b="-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6E1DE-E6DA-4430-9E9B-E19E04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115" y="101523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Create patient account</a:t>
            </a:r>
          </a:p>
        </p:txBody>
      </p:sp>
    </p:spTree>
    <p:extLst>
      <p:ext uri="{BB962C8B-B14F-4D97-AF65-F5344CB8AC3E}">
        <p14:creationId xmlns:p14="http://schemas.microsoft.com/office/powerpoint/2010/main" val="101107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27DE3-9F1D-4FB9-8872-3FF580672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A0BA2C-769F-4A8A-882B-F30606052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92379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Create doctor account</a:t>
            </a:r>
          </a:p>
        </p:txBody>
      </p:sp>
    </p:spTree>
    <p:extLst>
      <p:ext uri="{BB962C8B-B14F-4D97-AF65-F5344CB8AC3E}">
        <p14:creationId xmlns:p14="http://schemas.microsoft.com/office/powerpoint/2010/main" val="372430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6336A2-F5F3-4836-ADE4-2E9F23C07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D48D8-C32A-4A5B-B59D-2233B53E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89331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Create admin account</a:t>
            </a:r>
          </a:p>
        </p:txBody>
      </p:sp>
    </p:spTree>
    <p:extLst>
      <p:ext uri="{BB962C8B-B14F-4D97-AF65-F5344CB8AC3E}">
        <p14:creationId xmlns:p14="http://schemas.microsoft.com/office/powerpoint/2010/main" val="295846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4334-0FF8-4F28-96BC-A49FEB7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 b="1"/>
              <a:t>Conclusions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A71F1F-A9DC-4464-873B-4519EB1DB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r="1334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7B51B-F621-4880-B65A-82C34C650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The application is simple and provides easy access to all the necessary medical information for both medical personnel and patients.</a:t>
            </a:r>
          </a:p>
          <a:p>
            <a:pPr>
              <a:lnSpc>
                <a:spcPct val="90000"/>
              </a:lnSpc>
            </a:pPr>
            <a:r>
              <a:rPr lang="en-US" b="1"/>
              <a:t>The application facilitates the communication between the doctor and the patients.</a:t>
            </a:r>
          </a:p>
        </p:txBody>
      </p:sp>
    </p:spTree>
    <p:extLst>
      <p:ext uri="{BB962C8B-B14F-4D97-AF65-F5344CB8AC3E}">
        <p14:creationId xmlns:p14="http://schemas.microsoft.com/office/powerpoint/2010/main" val="259035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C866-E00D-4F3E-83AA-74F01625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423758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04937-FA4C-4E37-A8FD-804B3FCFD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423524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5B383-7355-4E59-BC1B-8E5DD27B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Application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3DEF-068C-4AC6-A52A-1737CF1B01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13347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26A6B-733B-474A-B9E7-D02CBA970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600">
                <a:solidFill>
                  <a:schemeClr val="tx1"/>
                </a:solidFill>
              </a:rPr>
              <a:t>      The goal of the application is to make the communication between the hospital personnel and the patients easier. The application is a database based web application: </a:t>
            </a:r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600">
                <a:solidFill>
                  <a:schemeClr val="tx1"/>
                </a:solidFill>
              </a:rPr>
              <a:t>all the data is stored in a database </a:t>
            </a:r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600">
                <a:solidFill>
                  <a:schemeClr val="tx1"/>
                </a:solidFill>
              </a:rPr>
              <a:t>changes are made through the User Interface </a:t>
            </a:r>
          </a:p>
          <a:p>
            <a:pPr indent="-228600">
              <a:lnSpc>
                <a:spcPct val="90000"/>
              </a:lnSpc>
              <a:buFont typeface="Wingdings 3" charset="2"/>
              <a:buChar char=""/>
            </a:pPr>
            <a:r>
              <a:rPr lang="en-US" sz="1600">
                <a:solidFill>
                  <a:schemeClr val="tx1"/>
                </a:solidFill>
              </a:rPr>
              <a:t>patients are able to access their data through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95734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B383-7355-4E59-BC1B-8E5DD27BD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81" y="797560"/>
            <a:ext cx="3339281" cy="133480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 dirty="0"/>
              <a:t>Application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26A6B-733B-474A-B9E7-D02CBA970E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2438400"/>
            <a:ext cx="3339281" cy="37897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       The application is personalized for each hospital according to their requirements and specializations.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       The database will contain the records of all the patients and every patient and doctor will have an account created.</a:t>
            </a:r>
          </a:p>
          <a:p>
            <a:pPr>
              <a:lnSpc>
                <a:spcPct val="90000"/>
              </a:lnSpc>
            </a:pPr>
            <a:r>
              <a:rPr lang="en-US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A3DEF-068C-4AC6-A52A-1737CF1B0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r="13360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1B2AEB-9C03-4291-82DB-27D351F31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23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FD532-38FA-466F-AFA8-599AB752A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2DBC7-346D-4E11-999F-DA4D5C0D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35" y="509372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This is the first page that the user sees when the application starts.  </a:t>
            </a:r>
          </a:p>
        </p:txBody>
      </p:sp>
    </p:spTree>
    <p:extLst>
      <p:ext uri="{BB962C8B-B14F-4D97-AF65-F5344CB8AC3E}">
        <p14:creationId xmlns:p14="http://schemas.microsoft.com/office/powerpoint/2010/main" val="422582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ECF955-0EBE-46C4-87BA-B9F3DE2F2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05" r="4894" b="-1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C3D63A9-7E27-4225-B387-04D377BD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Patient Log-in page</a:t>
            </a:r>
          </a:p>
        </p:txBody>
      </p:sp>
    </p:spTree>
    <p:extLst>
      <p:ext uri="{BB962C8B-B14F-4D97-AF65-F5344CB8AC3E}">
        <p14:creationId xmlns:p14="http://schemas.microsoft.com/office/powerpoint/2010/main" val="49884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2E03-9B07-48CA-A29E-7254E9DD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the first page that the user sees when the application starts.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1AF693-5C01-4FFC-843A-793362361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99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89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D29161-D2BD-4C44-AAB6-9338FFD20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00" r="2200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E9F7D8-C632-4D31-8FB5-6345AF95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Doctor Log-in page</a:t>
            </a:r>
          </a:p>
        </p:txBody>
      </p:sp>
    </p:spTree>
    <p:extLst>
      <p:ext uri="{BB962C8B-B14F-4D97-AF65-F5344CB8AC3E}">
        <p14:creationId xmlns:p14="http://schemas.microsoft.com/office/powerpoint/2010/main" val="191909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AAC1-593A-49FE-ADA9-17ADC1E5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D65C5-E161-4B6B-93E5-E67AD55CE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C8E7D-6A3E-42C5-A2AE-3021B48C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0FDBF5-4400-4971-929D-1B35555D3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02" r="15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0A0F0-827B-4F96-9366-97AC3A1C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bg1"/>
                </a:solidFill>
              </a:rPr>
              <a:t>Admin Log-in page</a:t>
            </a:r>
          </a:p>
        </p:txBody>
      </p:sp>
    </p:spTree>
    <p:extLst>
      <p:ext uri="{BB962C8B-B14F-4D97-AF65-F5344CB8AC3E}">
        <p14:creationId xmlns:p14="http://schemas.microsoft.com/office/powerpoint/2010/main" val="1561031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208</Words>
  <Application>Microsoft Office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Medical Profile Application</vt:lpstr>
      <vt:lpstr>Application Description</vt:lpstr>
      <vt:lpstr>Application Description</vt:lpstr>
      <vt:lpstr>This is the first page that the user sees when the application starts.  </vt:lpstr>
      <vt:lpstr>Patient Log-in page</vt:lpstr>
      <vt:lpstr>This is the first page that the user sees when the application starts.  </vt:lpstr>
      <vt:lpstr>Doctor Log-in page</vt:lpstr>
      <vt:lpstr>PowerPoint Presentation</vt:lpstr>
      <vt:lpstr>Admin Log-in page</vt:lpstr>
      <vt:lpstr>The admin is the only one who can create an account.</vt:lpstr>
      <vt:lpstr>Create patient account</vt:lpstr>
      <vt:lpstr>Create doctor account</vt:lpstr>
      <vt:lpstr>Create admin account</vt:lpstr>
      <vt:lpstr>Conclusions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Profile Application</dc:title>
  <dc:creator>Alexandra-Alina Pasare</dc:creator>
  <cp:lastModifiedBy>Alexandra-Alina Pasare</cp:lastModifiedBy>
  <cp:revision>2</cp:revision>
  <dcterms:created xsi:type="dcterms:W3CDTF">2020-01-16T15:17:33Z</dcterms:created>
  <dcterms:modified xsi:type="dcterms:W3CDTF">2020-01-16T15:20:15Z</dcterms:modified>
</cp:coreProperties>
</file>